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>
      <p:cViewPr varScale="1">
        <p:scale>
          <a:sx n="62" d="100"/>
          <a:sy n="62" d="100"/>
        </p:scale>
        <p:origin x="2016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684693" y="1715899"/>
            <a:ext cx="4092610" cy="7324243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390" y="782321"/>
            <a:ext cx="5231506" cy="4582161"/>
          </a:xfrm>
        </p:spPr>
        <p:txBody>
          <a:bodyPr anchor="b">
            <a:normAutofit/>
          </a:bodyPr>
          <a:lstStyle>
            <a:lvl1pPr algn="l">
              <a:defRPr sz="374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390" y="5637673"/>
            <a:ext cx="4211113" cy="2806417"/>
          </a:xfrm>
        </p:spPr>
        <p:txBody>
          <a:bodyPr anchor="t">
            <a:normAutofit/>
          </a:bodyPr>
          <a:lstStyle>
            <a:lvl1pPr marL="0" indent="0" algn="l">
              <a:buNone/>
              <a:defRPr sz="170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A3B-1D89-4ACA-97E3-1A66CDE91E5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A3F7-A8BD-4B21-807C-03B90B3AC6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8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53390" y="782320"/>
            <a:ext cx="6865620" cy="458216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47702" y="5637672"/>
            <a:ext cx="6189132" cy="67056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360"/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A3B-1D89-4ACA-97E3-1A66CDE91E5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A3F7-A8BD-4B21-807C-03B90B3AC6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4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782320"/>
            <a:ext cx="6865620" cy="4246880"/>
          </a:xfrm>
        </p:spPr>
        <p:txBody>
          <a:bodyPr anchor="ctr">
            <a:normAutofit/>
          </a:bodyPr>
          <a:lstStyle>
            <a:lvl1pPr algn="l">
              <a:defRPr sz="238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6035040"/>
            <a:ext cx="5426019" cy="2794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A3B-1D89-4ACA-97E3-1A66CDE91E5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A3F7-A8BD-4B21-807C-03B90B3AC6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70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841" y="782320"/>
            <a:ext cx="5830819" cy="4246880"/>
          </a:xfrm>
        </p:spPr>
        <p:txBody>
          <a:bodyPr anchor="ctr">
            <a:normAutofit/>
          </a:bodyPr>
          <a:lstStyle>
            <a:lvl1pPr algn="l">
              <a:defRPr sz="238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06780" y="5029200"/>
            <a:ext cx="5442097" cy="707813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6308236"/>
            <a:ext cx="5425007" cy="2520804"/>
          </a:xfrm>
        </p:spPr>
        <p:txBody>
          <a:bodyPr anchor="ctr">
            <a:normAutofit/>
          </a:bodyPr>
          <a:lstStyle>
            <a:lvl1pPr marL="0" indent="0" algn="l">
              <a:buNone/>
              <a:defRPr sz="170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A3B-1D89-4ACA-97E3-1A66CDE91E5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A3F7-A8BD-4B21-807C-03B90B3AC6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1" y="1042249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41771" y="4060615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 algn="r"/>
            <a:r>
              <a:rPr lang="en-US" sz="68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1202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5029200"/>
            <a:ext cx="5425007" cy="2489520"/>
          </a:xfrm>
        </p:spPr>
        <p:txBody>
          <a:bodyPr anchor="b">
            <a:normAutofit/>
          </a:bodyPr>
          <a:lstStyle>
            <a:lvl1pPr algn="l">
              <a:defRPr sz="238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7528371"/>
            <a:ext cx="5426019" cy="1300668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A3B-1D89-4ACA-97E3-1A66CDE91E5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A3F7-A8BD-4B21-807C-03B90B3AC6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84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841" y="782320"/>
            <a:ext cx="5830818" cy="4246880"/>
          </a:xfrm>
        </p:spPr>
        <p:txBody>
          <a:bodyPr anchor="ctr">
            <a:normAutofit/>
          </a:bodyPr>
          <a:lstStyle>
            <a:lvl1pPr algn="l">
              <a:defRPr sz="238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3390" y="5699760"/>
            <a:ext cx="5425007" cy="153980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7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7264400"/>
            <a:ext cx="5425006" cy="1564640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A3B-1D89-4ACA-97E3-1A66CDE91E5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A3F7-A8BD-4B21-807C-03B90B3AC6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1" y="1042249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41771" y="4060615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 algn="r"/>
            <a:r>
              <a:rPr lang="en-US" sz="68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5558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782320"/>
            <a:ext cx="6396809" cy="424688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38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3390" y="5761850"/>
            <a:ext cx="5425007" cy="12293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7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6991212"/>
            <a:ext cx="5425006" cy="1837829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A3B-1D89-4ACA-97E3-1A66CDE91E5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A3F7-A8BD-4B21-807C-03B90B3AC6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216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</p:spPr>
        <p:txBody>
          <a:bodyPr>
            <a:normAutofit/>
          </a:bodyPr>
          <a:lstStyle>
            <a:lvl1pPr algn="l">
              <a:defRPr sz="23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390" y="782321"/>
            <a:ext cx="5571637" cy="5525916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A3B-1D89-4ACA-97E3-1A66CDE91E5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A3F7-A8BD-4B21-807C-03B90B3AC6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52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81445" y="782320"/>
            <a:ext cx="1737565" cy="6482080"/>
          </a:xfrm>
        </p:spPr>
        <p:txBody>
          <a:bodyPr vert="eaVert">
            <a:normAutofit/>
          </a:bodyPr>
          <a:lstStyle>
            <a:lvl1pPr>
              <a:defRPr sz="23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390" y="782320"/>
            <a:ext cx="4972510" cy="804672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A3B-1D89-4ACA-97E3-1A66CDE91E5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A3F7-A8BD-4B21-807C-03B90B3AC6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21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390" y="782320"/>
            <a:ext cx="5571637" cy="55259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A3B-1D89-4ACA-97E3-1A66CDE91E5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A3F7-A8BD-4B21-807C-03B90B3AC6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4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2905759"/>
            <a:ext cx="5442098" cy="3402472"/>
          </a:xfrm>
        </p:spPr>
        <p:txBody>
          <a:bodyPr anchor="b">
            <a:normAutofit/>
          </a:bodyPr>
          <a:lstStyle>
            <a:lvl1pPr algn="l">
              <a:defRPr sz="272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6581423"/>
            <a:ext cx="5442097" cy="2247618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A3B-1D89-4ACA-97E3-1A66CDE91E5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A3F7-A8BD-4B21-807C-03B90B3AC6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69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</p:spPr>
        <p:txBody>
          <a:bodyPr>
            <a:normAutofit/>
          </a:bodyPr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53390" y="782321"/>
            <a:ext cx="3357472" cy="5525912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963008" y="782320"/>
            <a:ext cx="3356002" cy="551349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A3B-1D89-4ACA-97E3-1A66CDE91E5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A3F7-A8BD-4B21-807C-03B90B3AC6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9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</p:spPr>
        <p:txBody>
          <a:bodyPr>
            <a:normAutofit/>
          </a:bodyPr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701" y="782320"/>
            <a:ext cx="3159336" cy="894080"/>
          </a:xfrm>
        </p:spPr>
        <p:txBody>
          <a:bodyPr anchor="b">
            <a:noAutofit/>
          </a:bodyPr>
          <a:lstStyle>
            <a:lvl1pPr marL="0" indent="0">
              <a:buNone/>
              <a:defRPr sz="2040" b="0" cap="all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" y="1676401"/>
            <a:ext cx="3353647" cy="4631832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26764" y="831216"/>
            <a:ext cx="3199443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 cap="all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63008" y="1676400"/>
            <a:ext cx="3363199" cy="46194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A3B-1D89-4ACA-97E3-1A66CDE91E5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A3F7-A8BD-4B21-807C-03B90B3AC6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74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</p:spPr>
        <p:txBody>
          <a:bodyPr>
            <a:normAutofit/>
          </a:bodyPr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A3B-1D89-4ACA-97E3-1A66CDE91E5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A3F7-A8BD-4B21-807C-03B90B3AC6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5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A3B-1D89-4ACA-97E3-1A66CDE91E5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A3F7-A8BD-4B21-807C-03B90B3AC6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1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5867" y="782320"/>
            <a:ext cx="2720340" cy="2235200"/>
          </a:xfrm>
        </p:spPr>
        <p:txBody>
          <a:bodyPr anchor="b">
            <a:normAutofit/>
          </a:bodyPr>
          <a:lstStyle>
            <a:lvl1pPr algn="l">
              <a:defRPr sz="17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389" y="782320"/>
            <a:ext cx="3772942" cy="804672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5867" y="3241043"/>
            <a:ext cx="2720340" cy="3067192"/>
          </a:xfrm>
        </p:spPr>
        <p:txBody>
          <a:bodyPr anchor="t">
            <a:normAutofit/>
          </a:bodyPr>
          <a:lstStyle>
            <a:lvl1pPr marL="0" indent="0">
              <a:buNone/>
              <a:defRPr sz="136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A3B-1D89-4ACA-97E3-1A66CDE91E5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A3F7-A8BD-4B21-807C-03B90B3AC6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6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1430" y="2123440"/>
            <a:ext cx="3028769" cy="1676400"/>
          </a:xfrm>
        </p:spPr>
        <p:txBody>
          <a:bodyPr anchor="b">
            <a:normAutofit/>
          </a:bodyPr>
          <a:lstStyle>
            <a:lvl1pPr algn="l">
              <a:defRPr sz="20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47700" y="1341120"/>
            <a:ext cx="2788828" cy="704088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21623" y="4023360"/>
            <a:ext cx="3029590" cy="3054773"/>
          </a:xfrm>
        </p:spPr>
        <p:txBody>
          <a:bodyPr anchor="t">
            <a:normAutofit/>
          </a:bodyPr>
          <a:lstStyle>
            <a:lvl1pPr marL="0" indent="0">
              <a:buNone/>
              <a:defRPr sz="153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A3B-1D89-4ACA-97E3-1A66CDE91E5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3390" y="9052561"/>
            <a:ext cx="4939965" cy="5355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3A3F7-A8BD-4B21-807C-03B90B3AC6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4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670074" y="5712179"/>
            <a:ext cx="2099888" cy="3899182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782321"/>
            <a:ext cx="5571637" cy="552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5708" y="9052565"/>
            <a:ext cx="1020394" cy="53551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2E9BA3B-1D89-4ACA-97E3-1A66CDE91E5D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390" y="9052561"/>
            <a:ext cx="4939965" cy="53551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8263" y="8181768"/>
            <a:ext cx="728371" cy="9825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38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8E3A3F7-A8BD-4B21-807C-03B90B3AC6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103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388620" rtl="0" eaLnBrk="1" latinLnBrk="0" hangingPunct="1">
        <a:spcBef>
          <a:spcPct val="0"/>
        </a:spcBef>
        <a:buNone/>
        <a:defRPr sz="272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4288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63150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3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02012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6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311593" indent="-145733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700213" indent="-145733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13741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52603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91465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30327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carter parramore academ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06" t="20001" r="28704" b="39615"/>
          <a:stretch/>
        </p:blipFill>
        <p:spPr bwMode="auto">
          <a:xfrm>
            <a:off x="65116" y="7031243"/>
            <a:ext cx="2293786" cy="23798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parent expo 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368" y="1647373"/>
            <a:ext cx="3970186" cy="479649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8414" y="76200"/>
            <a:ext cx="7703986" cy="15696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Title I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29574" y="763453"/>
            <a:ext cx="5616865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Elephant" panose="02020904090505020303" pitchFamily="18" charset="0"/>
              </a:rPr>
              <a:t>  </a:t>
            </a:r>
            <a:endParaRPr lang="en-US" sz="2200" dirty="0">
              <a:solidFill>
                <a:schemeClr val="accent6"/>
              </a:solidFill>
              <a:latin typeface="Elephant" panose="02020904090505020303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01878" y="2041447"/>
            <a:ext cx="4343400" cy="113877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1800" b="1" cap="none" spc="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Major Jackson ( Principal )</a:t>
            </a:r>
          </a:p>
          <a:p>
            <a:pPr algn="ctr"/>
            <a:r>
              <a:rPr lang="en-US" sz="18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Myra Grant-Whaley</a:t>
            </a:r>
            <a:r>
              <a:rPr lang="en-US" sz="1800" b="1" cap="none" spc="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 AP)</a:t>
            </a:r>
          </a:p>
          <a:p>
            <a:pPr algn="ctr"/>
            <a:r>
              <a:rPr lang="en-US" sz="18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Barkley Lewis ( Parent Liaison )</a:t>
            </a:r>
            <a:endParaRPr lang="en-US" sz="1800" b="1" cap="none" spc="0" dirty="0" smtClean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57532" y="6338339"/>
            <a:ext cx="59624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  <a:endParaRPr lang="en-US" sz="2800" b="1" u="sng" dirty="0">
              <a:ln w="0"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16852" y="5903416"/>
            <a:ext cx="5128426" cy="4154984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Topic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Title I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Meeting</a:t>
            </a: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Time: Sep 29, 2020 05:30 PM 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Join Zoom Meeting</a:t>
            </a: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https://zoom.us/j/94692732940?pwd=R3llTzBpa2hQQ3dybTZrZXc3a09kZz09</a:t>
            </a: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Meeting ID: 946 9273 2940</a:t>
            </a: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Passcode: 76rEzm</a:t>
            </a:r>
            <a:endParaRPr lang="en-US" sz="24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sz="24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976" y="1200797"/>
            <a:ext cx="7441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50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CARTER-PARRAMORE </a:t>
            </a:r>
            <a:r>
              <a:rPr lang="en-US" sz="3600" b="1" spc="50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ACADEMY</a:t>
            </a:r>
            <a:endParaRPr lang="en-US" sz="3600" b="1" spc="50" dirty="0">
              <a:ln w="0"/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5800" y="9144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utoShape 6" descr="Image result for carter parramore acade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29000" y="3635448"/>
            <a:ext cx="4343400" cy="18158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Join in </a:t>
            </a:r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to Understand your rights as a parent with a student attending a Title I 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School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3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2428</TotalTime>
  <Words>68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Elephant</vt:lpstr>
      <vt:lpstr>Wingdings 3</vt:lpstr>
      <vt:lpstr>Slice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Willie Jackson</cp:lastModifiedBy>
  <cp:revision>49</cp:revision>
  <cp:lastPrinted>2020-09-03T19:17:10Z</cp:lastPrinted>
  <dcterms:created xsi:type="dcterms:W3CDTF">2019-02-16T17:12:40Z</dcterms:created>
  <dcterms:modified xsi:type="dcterms:W3CDTF">2020-09-23T14:41:36Z</dcterms:modified>
</cp:coreProperties>
</file>